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77" r:id="rId4"/>
    <p:sldId id="278" r:id="rId5"/>
    <p:sldId id="279" r:id="rId6"/>
    <p:sldId id="280" r:id="rId7"/>
    <p:sldId id="281" r:id="rId8"/>
    <p:sldId id="28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642087-E541-4ACE-8718-BED700D5A117}" v="411" dt="2023-01-23T15:38:40.8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45" d="100"/>
          <a:sy n="45" d="100"/>
        </p:scale>
        <p:origin x="90" y="12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D1642087-E541-4ACE-8718-BED700D5A117}"/>
    <pc:docChg chg="undo redo custSel addSld delSld modSld">
      <pc:chgData name="Michael Kuniega" userId="999f7fd1-0dc3-4cba-81fd-6a42a8d75a98" providerId="ADAL" clId="{D1642087-E541-4ACE-8718-BED700D5A117}" dt="2023-01-23T15:39:06.651" v="728" actId="1076"/>
      <pc:docMkLst>
        <pc:docMk/>
      </pc:docMkLst>
      <pc:sldChg chg="modSp mod">
        <pc:chgData name="Michael Kuniega" userId="999f7fd1-0dc3-4cba-81fd-6a42a8d75a98" providerId="ADAL" clId="{D1642087-E541-4ACE-8718-BED700D5A117}" dt="2023-01-23T14:34:33.735" v="34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D1642087-E541-4ACE-8718-BED700D5A117}" dt="2023-01-23T14:34:33.735" v="34" actId="20577"/>
          <ac:spMkLst>
            <pc:docMk/>
            <pc:sldMk cId="622578097" sldId="257"/>
            <ac:spMk id="4" creationId="{582BCDDF-831B-E125-2B39-D345DBBF73B6}"/>
          </ac:spMkLst>
        </pc:spChg>
        <pc:picChg chg="mod">
          <ac:chgData name="Michael Kuniega" userId="999f7fd1-0dc3-4cba-81fd-6a42a8d75a98" providerId="ADAL" clId="{D1642087-E541-4ACE-8718-BED700D5A117}" dt="2023-01-23T14:34:20.388" v="2" actId="1076"/>
          <ac:picMkLst>
            <pc:docMk/>
            <pc:sldMk cId="622578097" sldId="257"/>
            <ac:picMk id="48" creationId="{3E23A428-A343-057F-89A6-039AA55C3FBA}"/>
          </ac:picMkLst>
        </pc:picChg>
      </pc:sldChg>
      <pc:sldChg chg="modSp mod">
        <pc:chgData name="Michael Kuniega" userId="999f7fd1-0dc3-4cba-81fd-6a42a8d75a98" providerId="ADAL" clId="{D1642087-E541-4ACE-8718-BED700D5A117}" dt="2023-01-23T15:16:06.962" v="336" actId="20577"/>
        <pc:sldMkLst>
          <pc:docMk/>
          <pc:sldMk cId="838632154" sldId="276"/>
        </pc:sldMkLst>
        <pc:spChg chg="mod">
          <ac:chgData name="Michael Kuniega" userId="999f7fd1-0dc3-4cba-81fd-6a42a8d75a98" providerId="ADAL" clId="{D1642087-E541-4ACE-8718-BED700D5A117}" dt="2023-01-23T15:10:24.161" v="52" actId="20577"/>
          <ac:spMkLst>
            <pc:docMk/>
            <pc:sldMk cId="838632154" sldId="276"/>
            <ac:spMk id="5" creationId="{726F76E5-165B-72A5-6CDF-1F992F727881}"/>
          </ac:spMkLst>
        </pc:spChg>
        <pc:spChg chg="mod">
          <ac:chgData name="Michael Kuniega" userId="999f7fd1-0dc3-4cba-81fd-6a42a8d75a98" providerId="ADAL" clId="{D1642087-E541-4ACE-8718-BED700D5A117}" dt="2023-01-23T15:16:06.962" v="336" actId="20577"/>
          <ac:spMkLst>
            <pc:docMk/>
            <pc:sldMk cId="838632154" sldId="276"/>
            <ac:spMk id="8" creationId="{B317F577-BA28-9744-0117-30B88014BC71}"/>
          </ac:spMkLst>
        </pc:spChg>
      </pc:sldChg>
      <pc:sldChg chg="addSp modSp mod">
        <pc:chgData name="Michael Kuniega" userId="999f7fd1-0dc3-4cba-81fd-6a42a8d75a98" providerId="ADAL" clId="{D1642087-E541-4ACE-8718-BED700D5A117}" dt="2023-01-23T15:19:16.093" v="409" actId="1076"/>
        <pc:sldMkLst>
          <pc:docMk/>
          <pc:sldMk cId="3559811513" sldId="277"/>
        </pc:sldMkLst>
        <pc:spChg chg="mod">
          <ac:chgData name="Michael Kuniega" userId="999f7fd1-0dc3-4cba-81fd-6a42a8d75a98" providerId="ADAL" clId="{D1642087-E541-4ACE-8718-BED700D5A117}" dt="2023-01-23T15:19:16.093" v="409" actId="1076"/>
          <ac:spMkLst>
            <pc:docMk/>
            <pc:sldMk cId="3559811513" sldId="277"/>
            <ac:spMk id="2" creationId="{72D75861-10CC-77A8-1366-0D3F8CFC3074}"/>
          </ac:spMkLst>
        </pc:spChg>
        <pc:spChg chg="add mod">
          <ac:chgData name="Michael Kuniega" userId="999f7fd1-0dc3-4cba-81fd-6a42a8d75a98" providerId="ADAL" clId="{D1642087-E541-4ACE-8718-BED700D5A117}" dt="2023-01-23T15:19:10.569" v="408" actId="1076"/>
          <ac:spMkLst>
            <pc:docMk/>
            <pc:sldMk cId="3559811513" sldId="277"/>
            <ac:spMk id="3" creationId="{DE5AAE26-84B1-5FF9-8394-C23672CB951B}"/>
          </ac:spMkLst>
        </pc:spChg>
        <pc:cxnChg chg="add mod">
          <ac:chgData name="Michael Kuniega" userId="999f7fd1-0dc3-4cba-81fd-6a42a8d75a98" providerId="ADAL" clId="{D1642087-E541-4ACE-8718-BED700D5A117}" dt="2023-01-23T15:18:59.122" v="406" actId="1076"/>
          <ac:cxnSpMkLst>
            <pc:docMk/>
            <pc:sldMk cId="3559811513" sldId="277"/>
            <ac:cxnSpMk id="5" creationId="{67EE8EE4-7F0D-3442-CDEE-F9C79259DF26}"/>
          </ac:cxnSpMkLst>
        </pc:cxnChg>
      </pc:sldChg>
      <pc:sldChg chg="addSp delSp modSp add mod">
        <pc:chgData name="Michael Kuniega" userId="999f7fd1-0dc3-4cba-81fd-6a42a8d75a98" providerId="ADAL" clId="{D1642087-E541-4ACE-8718-BED700D5A117}" dt="2023-01-23T15:29:39.796" v="560"/>
        <pc:sldMkLst>
          <pc:docMk/>
          <pc:sldMk cId="2523061556" sldId="278"/>
        </pc:sldMkLst>
        <pc:spChg chg="mod">
          <ac:chgData name="Michael Kuniega" userId="999f7fd1-0dc3-4cba-81fd-6a42a8d75a98" providerId="ADAL" clId="{D1642087-E541-4ACE-8718-BED700D5A117}" dt="2023-01-23T15:26:00.625" v="552" actId="14100"/>
          <ac:spMkLst>
            <pc:docMk/>
            <pc:sldMk cId="2523061556" sldId="278"/>
            <ac:spMk id="2" creationId="{72D75861-10CC-77A8-1366-0D3F8CFC3074}"/>
          </ac:spMkLst>
        </pc:spChg>
        <pc:spChg chg="del">
          <ac:chgData name="Michael Kuniega" userId="999f7fd1-0dc3-4cba-81fd-6a42a8d75a98" providerId="ADAL" clId="{D1642087-E541-4ACE-8718-BED700D5A117}" dt="2023-01-23T15:21:09.845" v="418" actId="478"/>
          <ac:spMkLst>
            <pc:docMk/>
            <pc:sldMk cId="2523061556" sldId="278"/>
            <ac:spMk id="3" creationId="{DE5AAE26-84B1-5FF9-8394-C23672CB951B}"/>
          </ac:spMkLst>
        </pc:spChg>
        <pc:spChg chg="add mod">
          <ac:chgData name="Michael Kuniega" userId="999f7fd1-0dc3-4cba-81fd-6a42a8d75a98" providerId="ADAL" clId="{D1642087-E541-4ACE-8718-BED700D5A117}" dt="2023-01-23T15:26:08.490" v="554" actId="1076"/>
          <ac:spMkLst>
            <pc:docMk/>
            <pc:sldMk cId="2523061556" sldId="278"/>
            <ac:spMk id="6" creationId="{10D3C63B-4111-7327-DD6B-267B242C7D00}"/>
          </ac:spMkLst>
        </pc:spChg>
        <pc:spChg chg="add mod">
          <ac:chgData name="Michael Kuniega" userId="999f7fd1-0dc3-4cba-81fd-6a42a8d75a98" providerId="ADAL" clId="{D1642087-E541-4ACE-8718-BED700D5A117}" dt="2023-01-23T15:26:14.592" v="556" actId="1076"/>
          <ac:spMkLst>
            <pc:docMk/>
            <pc:sldMk cId="2523061556" sldId="278"/>
            <ac:spMk id="14" creationId="{AC528547-961C-2B89-BF72-F04966A88E44}"/>
          </ac:spMkLst>
        </pc:spChg>
        <pc:spChg chg="add del">
          <ac:chgData name="Michael Kuniega" userId="999f7fd1-0dc3-4cba-81fd-6a42a8d75a98" providerId="ADAL" clId="{D1642087-E541-4ACE-8718-BED700D5A117}" dt="2023-01-23T15:25:25.622" v="543" actId="478"/>
          <ac:spMkLst>
            <pc:docMk/>
            <pc:sldMk cId="2523061556" sldId="278"/>
            <ac:spMk id="16" creationId="{0C407A7A-B699-C592-0D37-BC22316981D4}"/>
          </ac:spMkLst>
        </pc:spChg>
        <pc:spChg chg="add mod">
          <ac:chgData name="Michael Kuniega" userId="999f7fd1-0dc3-4cba-81fd-6a42a8d75a98" providerId="ADAL" clId="{D1642087-E541-4ACE-8718-BED700D5A117}" dt="2023-01-23T15:26:20.184" v="558" actId="1076"/>
          <ac:spMkLst>
            <pc:docMk/>
            <pc:sldMk cId="2523061556" sldId="278"/>
            <ac:spMk id="17" creationId="{214745E1-E78D-17A3-91A1-7C03798B70B4}"/>
          </ac:spMkLst>
        </pc:spChg>
        <pc:spChg chg="add del mod">
          <ac:chgData name="Michael Kuniega" userId="999f7fd1-0dc3-4cba-81fd-6a42a8d75a98" providerId="ADAL" clId="{D1642087-E541-4ACE-8718-BED700D5A117}" dt="2023-01-23T15:29:39.796" v="560"/>
          <ac:spMkLst>
            <pc:docMk/>
            <pc:sldMk cId="2523061556" sldId="278"/>
            <ac:spMk id="18" creationId="{426CE702-9016-BBA5-7A47-56D924330158}"/>
          </ac:spMkLst>
        </pc:spChg>
        <pc:cxnChg chg="del">
          <ac:chgData name="Michael Kuniega" userId="999f7fd1-0dc3-4cba-81fd-6a42a8d75a98" providerId="ADAL" clId="{D1642087-E541-4ACE-8718-BED700D5A117}" dt="2023-01-23T15:20:57.044" v="415" actId="478"/>
          <ac:cxnSpMkLst>
            <pc:docMk/>
            <pc:sldMk cId="2523061556" sldId="278"/>
            <ac:cxnSpMk id="5" creationId="{67EE8EE4-7F0D-3442-CDEE-F9C79259DF26}"/>
          </ac:cxnSpMkLst>
        </pc:cxnChg>
        <pc:cxnChg chg="add del mod">
          <ac:chgData name="Michael Kuniega" userId="999f7fd1-0dc3-4cba-81fd-6a42a8d75a98" providerId="ADAL" clId="{D1642087-E541-4ACE-8718-BED700D5A117}" dt="2023-01-23T15:26:02.351" v="553" actId="478"/>
          <ac:cxnSpMkLst>
            <pc:docMk/>
            <pc:sldMk cId="2523061556" sldId="278"/>
            <ac:cxnSpMk id="7" creationId="{FB50F408-D897-7783-1203-7949134BED97}"/>
          </ac:cxnSpMkLst>
        </pc:cxnChg>
        <pc:cxnChg chg="add mod">
          <ac:chgData name="Michael Kuniega" userId="999f7fd1-0dc3-4cba-81fd-6a42a8d75a98" providerId="ADAL" clId="{D1642087-E541-4ACE-8718-BED700D5A117}" dt="2023-01-23T15:26:11.251" v="555" actId="1076"/>
          <ac:cxnSpMkLst>
            <pc:docMk/>
            <pc:sldMk cId="2523061556" sldId="278"/>
            <ac:cxnSpMk id="12" creationId="{B38EB309-B071-E88E-C67E-B47E4900ABD8}"/>
          </ac:cxnSpMkLst>
        </pc:cxnChg>
        <pc:cxnChg chg="add mod">
          <ac:chgData name="Michael Kuniega" userId="999f7fd1-0dc3-4cba-81fd-6a42a8d75a98" providerId="ADAL" clId="{D1642087-E541-4ACE-8718-BED700D5A117}" dt="2023-01-23T15:26:17.079" v="557" actId="1076"/>
          <ac:cxnSpMkLst>
            <pc:docMk/>
            <pc:sldMk cId="2523061556" sldId="278"/>
            <ac:cxnSpMk id="13" creationId="{8A0B4BFA-3F8A-CF10-C7A5-E101A97805BA}"/>
          </ac:cxnSpMkLst>
        </pc:cxnChg>
      </pc:sldChg>
      <pc:sldChg chg="modSp add mod">
        <pc:chgData name="Michael Kuniega" userId="999f7fd1-0dc3-4cba-81fd-6a42a8d75a98" providerId="ADAL" clId="{D1642087-E541-4ACE-8718-BED700D5A117}" dt="2023-01-23T15:30:10.905" v="573" actId="1076"/>
        <pc:sldMkLst>
          <pc:docMk/>
          <pc:sldMk cId="3740802465" sldId="279"/>
        </pc:sldMkLst>
        <pc:spChg chg="mod">
          <ac:chgData name="Michael Kuniega" userId="999f7fd1-0dc3-4cba-81fd-6a42a8d75a98" providerId="ADAL" clId="{D1642087-E541-4ACE-8718-BED700D5A117}" dt="2023-01-23T15:30:06.113" v="572" actId="115"/>
          <ac:spMkLst>
            <pc:docMk/>
            <pc:sldMk cId="3740802465" sldId="279"/>
            <ac:spMk id="2" creationId="{72D75861-10CC-77A8-1366-0D3F8CFC3074}"/>
          </ac:spMkLst>
        </pc:spChg>
        <pc:spChg chg="mod">
          <ac:chgData name="Michael Kuniega" userId="999f7fd1-0dc3-4cba-81fd-6a42a8d75a98" providerId="ADAL" clId="{D1642087-E541-4ACE-8718-BED700D5A117}" dt="2023-01-23T15:30:10.905" v="573" actId="1076"/>
          <ac:spMkLst>
            <pc:docMk/>
            <pc:sldMk cId="3740802465" sldId="279"/>
            <ac:spMk id="6" creationId="{10D3C63B-4111-7327-DD6B-267B242C7D00}"/>
          </ac:spMkLst>
        </pc:spChg>
      </pc:sldChg>
      <pc:sldChg chg="del">
        <pc:chgData name="Michael Kuniega" userId="999f7fd1-0dc3-4cba-81fd-6a42a8d75a98" providerId="ADAL" clId="{D1642087-E541-4ACE-8718-BED700D5A117}" dt="2023-01-23T15:16:24.007" v="338" actId="47"/>
        <pc:sldMkLst>
          <pc:docMk/>
          <pc:sldMk cId="2334245298" sldId="280"/>
        </pc:sldMkLst>
      </pc:sldChg>
      <pc:sldChg chg="addSp delSp modSp add mod">
        <pc:chgData name="Michael Kuniega" userId="999f7fd1-0dc3-4cba-81fd-6a42a8d75a98" providerId="ADAL" clId="{D1642087-E541-4ACE-8718-BED700D5A117}" dt="2023-01-23T15:34:14.123" v="639"/>
        <pc:sldMkLst>
          <pc:docMk/>
          <pc:sldMk cId="3907235535" sldId="280"/>
        </pc:sldMkLst>
        <pc:spChg chg="mod">
          <ac:chgData name="Michael Kuniega" userId="999f7fd1-0dc3-4cba-81fd-6a42a8d75a98" providerId="ADAL" clId="{D1642087-E541-4ACE-8718-BED700D5A117}" dt="2023-01-23T15:30:41.881" v="576" actId="20577"/>
          <ac:spMkLst>
            <pc:docMk/>
            <pc:sldMk cId="3907235535" sldId="280"/>
            <ac:spMk id="2" creationId="{72D75861-10CC-77A8-1366-0D3F8CFC3074}"/>
          </ac:spMkLst>
        </pc:spChg>
        <pc:spChg chg="add mod">
          <ac:chgData name="Michael Kuniega" userId="999f7fd1-0dc3-4cba-81fd-6a42a8d75a98" providerId="ADAL" clId="{D1642087-E541-4ACE-8718-BED700D5A117}" dt="2023-01-23T15:34:01.712" v="637" actId="1076"/>
          <ac:spMkLst>
            <pc:docMk/>
            <pc:sldMk cId="3907235535" sldId="280"/>
            <ac:spMk id="3" creationId="{812E8C79-60BD-FD4C-7A03-1F9A2A5366E5}"/>
          </ac:spMkLst>
        </pc:spChg>
        <pc:spChg chg="add del mod">
          <ac:chgData name="Michael Kuniega" userId="999f7fd1-0dc3-4cba-81fd-6a42a8d75a98" providerId="ADAL" clId="{D1642087-E541-4ACE-8718-BED700D5A117}" dt="2023-01-23T15:34:14.123" v="639"/>
          <ac:spMkLst>
            <pc:docMk/>
            <pc:sldMk cId="3907235535" sldId="280"/>
            <ac:spMk id="4" creationId="{1A778176-5563-2FDF-ABB1-6C07F5F434C0}"/>
          </ac:spMkLst>
        </pc:spChg>
        <pc:spChg chg="mod">
          <ac:chgData name="Michael Kuniega" userId="999f7fd1-0dc3-4cba-81fd-6a42a8d75a98" providerId="ADAL" clId="{D1642087-E541-4ACE-8718-BED700D5A117}" dt="2023-01-23T15:33:51.483" v="634" actId="1076"/>
          <ac:spMkLst>
            <pc:docMk/>
            <pc:sldMk cId="3907235535" sldId="280"/>
            <ac:spMk id="6" creationId="{10D3C63B-4111-7327-DD6B-267B242C7D00}"/>
          </ac:spMkLst>
        </pc:spChg>
        <pc:spChg chg="del mod">
          <ac:chgData name="Michael Kuniega" userId="999f7fd1-0dc3-4cba-81fd-6a42a8d75a98" providerId="ADAL" clId="{D1642087-E541-4ACE-8718-BED700D5A117}" dt="2023-01-23T15:31:56.288" v="605" actId="478"/>
          <ac:spMkLst>
            <pc:docMk/>
            <pc:sldMk cId="3907235535" sldId="280"/>
            <ac:spMk id="14" creationId="{AC528547-961C-2B89-BF72-F04966A88E44}"/>
          </ac:spMkLst>
        </pc:spChg>
        <pc:spChg chg="del">
          <ac:chgData name="Michael Kuniega" userId="999f7fd1-0dc3-4cba-81fd-6a42a8d75a98" providerId="ADAL" clId="{D1642087-E541-4ACE-8718-BED700D5A117}" dt="2023-01-23T15:31:08.250" v="578" actId="478"/>
          <ac:spMkLst>
            <pc:docMk/>
            <pc:sldMk cId="3907235535" sldId="280"/>
            <ac:spMk id="17" creationId="{214745E1-E78D-17A3-91A1-7C03798B70B4}"/>
          </ac:spMkLst>
        </pc:spChg>
        <pc:cxnChg chg="del">
          <ac:chgData name="Michael Kuniega" userId="999f7fd1-0dc3-4cba-81fd-6a42a8d75a98" providerId="ADAL" clId="{D1642087-E541-4ACE-8718-BED700D5A117}" dt="2023-01-23T15:31:05.019" v="577" actId="478"/>
          <ac:cxnSpMkLst>
            <pc:docMk/>
            <pc:sldMk cId="3907235535" sldId="280"/>
            <ac:cxnSpMk id="12" creationId="{B38EB309-B071-E88E-C67E-B47E4900ABD8}"/>
          </ac:cxnSpMkLst>
        </pc:cxnChg>
        <pc:cxnChg chg="mod">
          <ac:chgData name="Michael Kuniega" userId="999f7fd1-0dc3-4cba-81fd-6a42a8d75a98" providerId="ADAL" clId="{D1642087-E541-4ACE-8718-BED700D5A117}" dt="2023-01-23T15:33:57.891" v="636" actId="1076"/>
          <ac:cxnSpMkLst>
            <pc:docMk/>
            <pc:sldMk cId="3907235535" sldId="280"/>
            <ac:cxnSpMk id="13" creationId="{8A0B4BFA-3F8A-CF10-C7A5-E101A97805BA}"/>
          </ac:cxnSpMkLst>
        </pc:cxnChg>
      </pc:sldChg>
      <pc:sldChg chg="addSp delSp modSp add mod">
        <pc:chgData name="Michael Kuniega" userId="999f7fd1-0dc3-4cba-81fd-6a42a8d75a98" providerId="ADAL" clId="{D1642087-E541-4ACE-8718-BED700D5A117}" dt="2023-01-23T15:37:10.416" v="675" actId="1076"/>
        <pc:sldMkLst>
          <pc:docMk/>
          <pc:sldMk cId="1597296581" sldId="281"/>
        </pc:sldMkLst>
        <pc:spChg chg="del mod">
          <ac:chgData name="Michael Kuniega" userId="999f7fd1-0dc3-4cba-81fd-6a42a8d75a98" providerId="ADAL" clId="{D1642087-E541-4ACE-8718-BED700D5A117}" dt="2023-01-23T15:36:45.431" v="662" actId="478"/>
          <ac:spMkLst>
            <pc:docMk/>
            <pc:sldMk cId="1597296581" sldId="281"/>
            <ac:spMk id="2" creationId="{72D75861-10CC-77A8-1366-0D3F8CFC3074}"/>
          </ac:spMkLst>
        </pc:spChg>
        <pc:spChg chg="del">
          <ac:chgData name="Michael Kuniega" userId="999f7fd1-0dc3-4cba-81fd-6a42a8d75a98" providerId="ADAL" clId="{D1642087-E541-4ACE-8718-BED700D5A117}" dt="2023-01-23T15:34:29.325" v="642" actId="478"/>
          <ac:spMkLst>
            <pc:docMk/>
            <pc:sldMk cId="1597296581" sldId="281"/>
            <ac:spMk id="3" creationId="{DE5AAE26-84B1-5FF9-8394-C23672CB951B}"/>
          </ac:spMkLst>
        </pc:spChg>
        <pc:spChg chg="add mod">
          <ac:chgData name="Michael Kuniega" userId="999f7fd1-0dc3-4cba-81fd-6a42a8d75a98" providerId="ADAL" clId="{D1642087-E541-4ACE-8718-BED700D5A117}" dt="2023-01-23T15:37:10.416" v="675" actId="1076"/>
          <ac:spMkLst>
            <pc:docMk/>
            <pc:sldMk cId="1597296581" sldId="281"/>
            <ac:spMk id="7" creationId="{1BE82761-0627-B7F2-CB39-FCC3C6462552}"/>
          </ac:spMkLst>
        </pc:spChg>
        <pc:picChg chg="add mod">
          <ac:chgData name="Michael Kuniega" userId="999f7fd1-0dc3-4cba-81fd-6a42a8d75a98" providerId="ADAL" clId="{D1642087-E541-4ACE-8718-BED700D5A117}" dt="2023-01-23T15:36:31.186" v="660" actId="1076"/>
          <ac:picMkLst>
            <pc:docMk/>
            <pc:sldMk cId="1597296581" sldId="281"/>
            <ac:picMk id="6" creationId="{69FF3EB7-AA33-5085-536E-B87DDD4806DC}"/>
          </ac:picMkLst>
        </pc:picChg>
        <pc:cxnChg chg="del">
          <ac:chgData name="Michael Kuniega" userId="999f7fd1-0dc3-4cba-81fd-6a42a8d75a98" providerId="ADAL" clId="{D1642087-E541-4ACE-8718-BED700D5A117}" dt="2023-01-23T15:34:26.370" v="641" actId="478"/>
          <ac:cxnSpMkLst>
            <pc:docMk/>
            <pc:sldMk cId="1597296581" sldId="281"/>
            <ac:cxnSpMk id="5" creationId="{67EE8EE4-7F0D-3442-CDEE-F9C79259DF26}"/>
          </ac:cxnSpMkLst>
        </pc:cxnChg>
      </pc:sldChg>
      <pc:sldChg chg="addSp delSp modSp mod">
        <pc:chgData name="Michael Kuniega" userId="999f7fd1-0dc3-4cba-81fd-6a42a8d75a98" providerId="ADAL" clId="{D1642087-E541-4ACE-8718-BED700D5A117}" dt="2023-01-23T15:39:06.651" v="728" actId="1076"/>
        <pc:sldMkLst>
          <pc:docMk/>
          <pc:sldMk cId="2293921039" sldId="282"/>
        </pc:sldMkLst>
        <pc:spChg chg="add mod">
          <ac:chgData name="Michael Kuniega" userId="999f7fd1-0dc3-4cba-81fd-6a42a8d75a98" providerId="ADAL" clId="{D1642087-E541-4ACE-8718-BED700D5A117}" dt="2023-01-23T15:39:06.651" v="728" actId="1076"/>
          <ac:spMkLst>
            <pc:docMk/>
            <pc:sldMk cId="2293921039" sldId="282"/>
            <ac:spMk id="2" creationId="{B437C30D-B4A6-8F2D-0B6F-C70FED0E7FCB}"/>
          </ac:spMkLst>
        </pc:spChg>
        <pc:spChg chg="mod">
          <ac:chgData name="Michael Kuniega" userId="999f7fd1-0dc3-4cba-81fd-6a42a8d75a98" providerId="ADAL" clId="{D1642087-E541-4ACE-8718-BED700D5A117}" dt="2023-01-23T15:38:43.947" v="726" actId="1076"/>
          <ac:spMkLst>
            <pc:docMk/>
            <pc:sldMk cId="2293921039" sldId="282"/>
            <ac:spMk id="7" creationId="{1BE82761-0627-B7F2-CB39-FCC3C6462552}"/>
          </ac:spMkLst>
        </pc:spChg>
        <pc:picChg chg="del">
          <ac:chgData name="Michael Kuniega" userId="999f7fd1-0dc3-4cba-81fd-6a42a8d75a98" providerId="ADAL" clId="{D1642087-E541-4ACE-8718-BED700D5A117}" dt="2023-01-23T15:37:36.039" v="676" actId="478"/>
          <ac:picMkLst>
            <pc:docMk/>
            <pc:sldMk cId="2293921039" sldId="282"/>
            <ac:picMk id="6" creationId="{69FF3EB7-AA33-5085-536E-B87DDD4806DC}"/>
          </ac:picMkLst>
        </pc:picChg>
      </pc:sldChg>
      <pc:sldChg chg="del">
        <pc:chgData name="Michael Kuniega" userId="999f7fd1-0dc3-4cba-81fd-6a42a8d75a98" providerId="ADAL" clId="{D1642087-E541-4ACE-8718-BED700D5A117}" dt="2023-01-23T15:20:40.469" v="410" actId="47"/>
        <pc:sldMkLst>
          <pc:docMk/>
          <pc:sldMk cId="3717216369" sldId="283"/>
        </pc:sldMkLst>
      </pc:sldChg>
      <pc:sldChg chg="del">
        <pc:chgData name="Michael Kuniega" userId="999f7fd1-0dc3-4cba-81fd-6a42a8d75a98" providerId="ADAL" clId="{D1642087-E541-4ACE-8718-BED700D5A117}" dt="2023-01-23T15:16:23.251" v="337" actId="47"/>
        <pc:sldMkLst>
          <pc:docMk/>
          <pc:sldMk cId="965778260" sldId="284"/>
        </pc:sldMkLst>
      </pc:sldChg>
      <pc:sldChg chg="del">
        <pc:chgData name="Michael Kuniega" userId="999f7fd1-0dc3-4cba-81fd-6a42a8d75a98" providerId="ADAL" clId="{D1642087-E541-4ACE-8718-BED700D5A117}" dt="2023-01-23T15:20:40.818" v="411" actId="47"/>
        <pc:sldMkLst>
          <pc:docMk/>
          <pc:sldMk cId="2790082353" sldId="285"/>
        </pc:sldMkLst>
      </pc:sldChg>
      <pc:sldChg chg="del">
        <pc:chgData name="Michael Kuniega" userId="999f7fd1-0dc3-4cba-81fd-6a42a8d75a98" providerId="ADAL" clId="{D1642087-E541-4ACE-8718-BED700D5A117}" dt="2023-01-23T15:20:41.087" v="412" actId="47"/>
        <pc:sldMkLst>
          <pc:docMk/>
          <pc:sldMk cId="3637535731" sldId="286"/>
        </pc:sldMkLst>
      </pc:sldChg>
      <pc:sldChg chg="del">
        <pc:chgData name="Michael Kuniega" userId="999f7fd1-0dc3-4cba-81fd-6a42a8d75a98" providerId="ADAL" clId="{D1642087-E541-4ACE-8718-BED700D5A117}" dt="2023-01-23T15:20:42.194" v="413" actId="47"/>
        <pc:sldMkLst>
          <pc:docMk/>
          <pc:sldMk cId="665886356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3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.5: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Limits At Infinity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26F76E5-165B-72A5-6CDF-1F992F727881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LIMITS AT INFINITY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/>
              <p:nvPr/>
            </p:nvSpPr>
            <p:spPr>
              <a:xfrm>
                <a:off x="221511" y="923330"/>
                <a:ext cx="11748977" cy="5419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Font typeface="Arial" panose="020B0604020202020204" pitchFamily="34" charset="0"/>
                  <a:buChar char="•"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positive rational number and </a:t>
                </a:r>
                <a:r>
                  <a:rPr lang="en-US" sz="40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any real number, then: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func>
                    </m:oMath>
                  </m:oMathPara>
                </a14:m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Arial" panose="020B0604020202020204" pitchFamily="34" charset="0"/>
                  <a:buChar char="•"/>
                </a:pPr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Arial" panose="020B0604020202020204" pitchFamily="34" charset="0"/>
                  <a:buChar char="•"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Furthermore,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defined when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then: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0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0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func>
                    </m:oMath>
                  </m:oMathPara>
                </a14:m>
                <a:endPara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:endPara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marR="0" lvl="0" indent="-7429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Creates a HORIZONAL ASYMPTOTE AT </a:t>
                </a:r>
                <a14:m>
                  <m:oMath xmlns:m="http://schemas.openxmlformats.org/officeDocument/2006/math">
                    <m:r>
                      <a:rPr kumimoji="0" lang="en-US" sz="40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𝒚</m:t>
                    </m:r>
                    <m:r>
                      <a:rPr kumimoji="0" lang="en-US" sz="40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40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𝟎</m:t>
                    </m:r>
                  </m:oMath>
                </a14:m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endPara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11" y="923330"/>
                <a:ext cx="11748977" cy="5419304"/>
              </a:xfrm>
              <a:prstGeom prst="rect">
                <a:avLst/>
              </a:prstGeom>
              <a:blipFill>
                <a:blip r:embed="rId2"/>
                <a:stretch>
                  <a:fillRect l="-1712" t="-2137" b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86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320210" y="97604"/>
                <a:ext cx="4965405" cy="98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0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10" y="97604"/>
                <a:ext cx="4965405" cy="981487"/>
              </a:xfrm>
              <a:prstGeom prst="rect">
                <a:avLst/>
              </a:prstGeom>
              <a:blipFill>
                <a:blip r:embed="rId2"/>
                <a:stretch>
                  <a:fillRect l="-4545" b="-18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5AAE26-84B1-5FF9-8394-C23672CB951B}"/>
                  </a:ext>
                </a:extLst>
              </p:cNvPr>
              <p:cNvSpPr txBox="1"/>
              <p:nvPr/>
            </p:nvSpPr>
            <p:spPr>
              <a:xfrm>
                <a:off x="6631573" y="97604"/>
                <a:ext cx="5450838" cy="981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0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5AAE26-84B1-5FF9-8394-C23672CB95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573" y="97604"/>
                <a:ext cx="5450838" cy="981615"/>
              </a:xfrm>
              <a:prstGeom prst="rect">
                <a:avLst/>
              </a:prstGeom>
              <a:blipFill>
                <a:blip r:embed="rId3"/>
                <a:stretch>
                  <a:fillRect l="-4139" b="-18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7EE8EE4-7F0D-3442-CDEE-F9C79259DF26}"/>
              </a:ext>
            </a:extLst>
          </p:cNvPr>
          <p:cNvCxnSpPr/>
          <p:nvPr/>
        </p:nvCxnSpPr>
        <p:spPr>
          <a:xfrm>
            <a:off x="5835721" y="-28254"/>
            <a:ext cx="0" cy="6349429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81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75861-10CC-77A8-1366-0D3F8CFC3074}"/>
              </a:ext>
            </a:extLst>
          </p:cNvPr>
          <p:cNvSpPr txBox="1"/>
          <p:nvPr/>
        </p:nvSpPr>
        <p:spPr>
          <a:xfrm>
            <a:off x="0" y="0"/>
            <a:ext cx="1392865" cy="72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D3C63B-4111-7327-DD6B-267B242C7D00}"/>
                  </a:ext>
                </a:extLst>
              </p:cNvPr>
              <p:cNvSpPr txBox="1"/>
              <p:nvPr/>
            </p:nvSpPr>
            <p:spPr>
              <a:xfrm>
                <a:off x="0" y="567250"/>
                <a:ext cx="4457700" cy="11382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400" b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𝟑</m:t>
                            </m:r>
                            <m:sSup>
                              <m:sSupPr>
                                <m:ctrlP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D3C63B-4111-7327-DD6B-267B242C7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67250"/>
                <a:ext cx="4457700" cy="1138260"/>
              </a:xfrm>
              <a:prstGeom prst="rect">
                <a:avLst/>
              </a:prstGeom>
              <a:blipFill>
                <a:blip r:embed="rId2"/>
                <a:stretch>
                  <a:fillRect l="-4514" b="-12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38EB309-B071-E88E-C67E-B47E4900ABD8}"/>
              </a:ext>
            </a:extLst>
          </p:cNvPr>
          <p:cNvCxnSpPr>
            <a:cxnSpLocks/>
          </p:cNvCxnSpPr>
          <p:nvPr/>
        </p:nvCxnSpPr>
        <p:spPr>
          <a:xfrm>
            <a:off x="0" y="2096945"/>
            <a:ext cx="12192000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A0B4BFA-3F8A-CF10-C7A5-E101A97805BA}"/>
              </a:ext>
            </a:extLst>
          </p:cNvPr>
          <p:cNvCxnSpPr>
            <a:cxnSpLocks/>
          </p:cNvCxnSpPr>
          <p:nvPr/>
        </p:nvCxnSpPr>
        <p:spPr>
          <a:xfrm>
            <a:off x="0" y="4180927"/>
            <a:ext cx="12192000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528547-961C-2B89-BF72-F04966A88E44}"/>
                  </a:ext>
                </a:extLst>
              </p:cNvPr>
              <p:cNvSpPr txBox="1"/>
              <p:nvPr/>
            </p:nvSpPr>
            <p:spPr>
              <a:xfrm>
                <a:off x="0" y="2347221"/>
                <a:ext cx="4457700" cy="1229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4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  <m:sSup>
                              <m:sSupPr>
                                <m:ctrlP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𝟑</m:t>
                            </m:r>
                            <m:sSup>
                              <m:sSupPr>
                                <m:ctrlP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528547-961C-2B89-BF72-F04966A88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47221"/>
                <a:ext cx="4457700" cy="1229439"/>
              </a:xfrm>
              <a:prstGeom prst="rect">
                <a:avLst/>
              </a:prstGeom>
              <a:blipFill>
                <a:blip r:embed="rId3"/>
                <a:stretch>
                  <a:fillRect l="-4514" b="-11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4745E1-E78D-17A3-91A1-7C03798B70B4}"/>
                  </a:ext>
                </a:extLst>
              </p:cNvPr>
              <p:cNvSpPr txBox="1"/>
              <p:nvPr/>
            </p:nvSpPr>
            <p:spPr>
              <a:xfrm>
                <a:off x="0" y="4396128"/>
                <a:ext cx="4457700" cy="12645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4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  <m:sSup>
                              <m:sSupPr>
                                <m:ctrlP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𝟑</m:t>
                            </m:r>
                            <m:sSup>
                              <m:sSupPr>
                                <m:ctrlP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4745E1-E78D-17A3-91A1-7C03798B70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96128"/>
                <a:ext cx="4457700" cy="1264513"/>
              </a:xfrm>
              <a:prstGeom prst="rect">
                <a:avLst/>
              </a:prstGeom>
              <a:blipFill>
                <a:blip r:embed="rId4"/>
                <a:stretch>
                  <a:fillRect l="-4514"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06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75861-10CC-77A8-1366-0D3F8CFC3074}"/>
              </a:ext>
            </a:extLst>
          </p:cNvPr>
          <p:cNvSpPr txBox="1"/>
          <p:nvPr/>
        </p:nvSpPr>
        <p:spPr>
          <a:xfrm>
            <a:off x="0" y="0"/>
            <a:ext cx="4136065" cy="72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Shortcut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D3C63B-4111-7327-DD6B-267B242C7D00}"/>
                  </a:ext>
                </a:extLst>
              </p:cNvPr>
              <p:cNvSpPr txBox="1"/>
              <p:nvPr/>
            </p:nvSpPr>
            <p:spPr>
              <a:xfrm>
                <a:off x="0" y="651524"/>
                <a:ext cx="4457700" cy="11382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400" b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𝟑</m:t>
                            </m:r>
                            <m:sSup>
                              <m:sSupPr>
                                <m:ctrlP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D3C63B-4111-7327-DD6B-267B242C7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51524"/>
                <a:ext cx="4457700" cy="1138260"/>
              </a:xfrm>
              <a:prstGeom prst="rect">
                <a:avLst/>
              </a:prstGeom>
              <a:blipFill>
                <a:blip r:embed="rId2"/>
                <a:stretch>
                  <a:fillRect l="-4514" b="-12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38EB309-B071-E88E-C67E-B47E4900ABD8}"/>
              </a:ext>
            </a:extLst>
          </p:cNvPr>
          <p:cNvCxnSpPr>
            <a:cxnSpLocks/>
          </p:cNvCxnSpPr>
          <p:nvPr/>
        </p:nvCxnSpPr>
        <p:spPr>
          <a:xfrm>
            <a:off x="0" y="2096945"/>
            <a:ext cx="12192000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A0B4BFA-3F8A-CF10-C7A5-E101A97805BA}"/>
              </a:ext>
            </a:extLst>
          </p:cNvPr>
          <p:cNvCxnSpPr>
            <a:cxnSpLocks/>
          </p:cNvCxnSpPr>
          <p:nvPr/>
        </p:nvCxnSpPr>
        <p:spPr>
          <a:xfrm>
            <a:off x="0" y="4180927"/>
            <a:ext cx="12192000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528547-961C-2B89-BF72-F04966A88E44}"/>
                  </a:ext>
                </a:extLst>
              </p:cNvPr>
              <p:cNvSpPr txBox="1"/>
              <p:nvPr/>
            </p:nvSpPr>
            <p:spPr>
              <a:xfrm>
                <a:off x="0" y="2347221"/>
                <a:ext cx="4457700" cy="1229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4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  <m:sSup>
                              <m:sSupPr>
                                <m:ctrlP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𝟑</m:t>
                            </m:r>
                            <m:sSup>
                              <m:sSupPr>
                                <m:ctrlP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528547-961C-2B89-BF72-F04966A88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47221"/>
                <a:ext cx="4457700" cy="1229439"/>
              </a:xfrm>
              <a:prstGeom prst="rect">
                <a:avLst/>
              </a:prstGeom>
              <a:blipFill>
                <a:blip r:embed="rId3"/>
                <a:stretch>
                  <a:fillRect l="-4514" b="-11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4745E1-E78D-17A3-91A1-7C03798B70B4}"/>
                  </a:ext>
                </a:extLst>
              </p:cNvPr>
              <p:cNvSpPr txBox="1"/>
              <p:nvPr/>
            </p:nvSpPr>
            <p:spPr>
              <a:xfrm>
                <a:off x="0" y="4396128"/>
                <a:ext cx="4457700" cy="12645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4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  <m:sSup>
                              <m:sSupPr>
                                <m:ctrlP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𝟑</m:t>
                            </m:r>
                            <m:sSup>
                              <m:sSupPr>
                                <m:ctrlP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4745E1-E78D-17A3-91A1-7C03798B70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96128"/>
                <a:ext cx="4457700" cy="1264513"/>
              </a:xfrm>
              <a:prstGeom prst="rect">
                <a:avLst/>
              </a:prstGeom>
              <a:blipFill>
                <a:blip r:embed="rId4"/>
                <a:stretch>
                  <a:fillRect l="-4514"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0802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75861-10CC-77A8-1366-0D3F8CFC3074}"/>
              </a:ext>
            </a:extLst>
          </p:cNvPr>
          <p:cNvSpPr txBox="1"/>
          <p:nvPr/>
        </p:nvSpPr>
        <p:spPr>
          <a:xfrm>
            <a:off x="0" y="0"/>
            <a:ext cx="1392865" cy="72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D3C63B-4111-7327-DD6B-267B242C7D00}"/>
                  </a:ext>
                </a:extLst>
              </p:cNvPr>
              <p:cNvSpPr txBox="1"/>
              <p:nvPr/>
            </p:nvSpPr>
            <p:spPr>
              <a:xfrm>
                <a:off x="0" y="360900"/>
                <a:ext cx="6096000" cy="13254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400" b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44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44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sSup>
                                      <m:sSupPr>
                                        <m:ctrlPr>
                                          <a:rPr lang="en-US" sz="44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44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44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44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44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rad>
                              </m:den>
                            </m:f>
                          </m:e>
                        </m:d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D3C63B-4111-7327-DD6B-267B242C7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0900"/>
                <a:ext cx="6096000" cy="1325491"/>
              </a:xfrm>
              <a:prstGeom prst="rect">
                <a:avLst/>
              </a:prstGeom>
              <a:blipFill>
                <a:blip r:embed="rId2"/>
                <a:stretch>
                  <a:fillRect l="-3300" b="-4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A0B4BFA-3F8A-CF10-C7A5-E101A97805BA}"/>
              </a:ext>
            </a:extLst>
          </p:cNvPr>
          <p:cNvCxnSpPr>
            <a:cxnSpLocks/>
          </p:cNvCxnSpPr>
          <p:nvPr/>
        </p:nvCxnSpPr>
        <p:spPr>
          <a:xfrm>
            <a:off x="0" y="3107038"/>
            <a:ext cx="12192000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12E8C79-60BD-FD4C-7A03-1F9A2A5366E5}"/>
                  </a:ext>
                </a:extLst>
              </p:cNvPr>
              <p:cNvSpPr txBox="1"/>
              <p:nvPr/>
            </p:nvSpPr>
            <p:spPr>
              <a:xfrm>
                <a:off x="0" y="3202195"/>
                <a:ext cx="6443330" cy="13254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400" b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4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4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44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44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sSup>
                                      <m:sSupPr>
                                        <m:ctrlPr>
                                          <a:rPr lang="en-US" sz="44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44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44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44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44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rad>
                              </m:den>
                            </m:f>
                          </m:e>
                        </m:d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12E8C79-60BD-FD4C-7A03-1F9A2A5366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02195"/>
                <a:ext cx="6443330" cy="1325491"/>
              </a:xfrm>
              <a:prstGeom prst="rect">
                <a:avLst/>
              </a:prstGeom>
              <a:blipFill>
                <a:blip r:embed="rId3"/>
                <a:stretch>
                  <a:fillRect l="-3122" b="-4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235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9FF3EB7-AA33-5085-536E-B87DDD480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724" y="1142351"/>
            <a:ext cx="9552551" cy="3280674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E82761-0627-B7F2-CB39-FCC3C6462552}"/>
                  </a:ext>
                </a:extLst>
              </p:cNvPr>
              <p:cNvSpPr txBox="1"/>
              <p:nvPr/>
            </p:nvSpPr>
            <p:spPr>
              <a:xfrm>
                <a:off x="0" y="0"/>
                <a:ext cx="4457700" cy="9733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1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4400" b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𝒔𝒊𝒏𝒙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E82761-0627-B7F2-CB39-FCC3C6462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4457700" cy="973343"/>
              </a:xfrm>
              <a:prstGeom prst="rect">
                <a:avLst/>
              </a:prstGeom>
              <a:blipFill>
                <a:blip r:embed="rId3"/>
                <a:stretch>
                  <a:fillRect l="-4514" t="-13125" b="-1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7296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E82761-0627-B7F2-CB39-FCC3C6462552}"/>
                  </a:ext>
                </a:extLst>
              </p:cNvPr>
              <p:cNvSpPr txBox="1"/>
              <p:nvPr/>
            </p:nvSpPr>
            <p:spPr>
              <a:xfrm>
                <a:off x="0" y="830997"/>
                <a:ext cx="4457700" cy="13661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en-US" sz="5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/>
                    <a:cs typeface="+mn-cs"/>
                  </a:rPr>
                  <a:t>Ex. 6)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sz="5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kumimoji="0" lang="en-US" sz="5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limLowPr>
                          <m:e>
                            <m:r>
                              <a:rPr kumimoji="0" lang="en-US" sz="5400" b="1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𝐥𝐢𝐦</m:t>
                            </m:r>
                          </m:e>
                          <m:lim>
                            <m:r>
                              <a:rPr kumimoji="0" lang="en-US" sz="5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  <m:r>
                              <a:rPr kumimoji="0" lang="en-US" sz="5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kumimoji="0" lang="en-US" sz="5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5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𝒔𝒊𝒏𝒙</m:t>
                            </m:r>
                          </m:num>
                          <m:den>
                            <m:r>
                              <a:rPr kumimoji="0" lang="en-US" sz="5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𝒙</m:t>
                            </m:r>
                          </m:den>
                        </m:f>
                      </m:e>
                    </m:func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E82761-0627-B7F2-CB39-FCC3C6462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0997"/>
                <a:ext cx="4457700" cy="1366143"/>
              </a:xfrm>
              <a:prstGeom prst="rect">
                <a:avLst/>
              </a:prstGeom>
              <a:blipFill>
                <a:blip r:embed="rId2"/>
                <a:stretch>
                  <a:fillRect l="-6019" b="-13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B437C30D-B4A6-8F2D-0B6F-C70FED0E7FCB}"/>
              </a:ext>
            </a:extLst>
          </p:cNvPr>
          <p:cNvSpPr txBox="1"/>
          <p:nvPr/>
        </p:nvSpPr>
        <p:spPr>
          <a:xfrm>
            <a:off x="3131288" y="0"/>
            <a:ext cx="59294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The Squeeze Theorem</a:t>
            </a:r>
            <a:endParaRPr kumimoji="0" lang="en-US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39210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123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7</cp:revision>
  <dcterms:created xsi:type="dcterms:W3CDTF">2022-12-28T03:08:26Z</dcterms:created>
  <dcterms:modified xsi:type="dcterms:W3CDTF">2023-01-23T15:39:09Z</dcterms:modified>
</cp:coreProperties>
</file>